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81" autoAdjust="0"/>
    <p:restoredTop sz="94660"/>
  </p:normalViewPr>
  <p:slideViewPr>
    <p:cSldViewPr snapToGrid="0">
      <p:cViewPr varScale="1">
        <p:scale>
          <a:sx n="70" d="100"/>
          <a:sy n="70" d="100"/>
        </p:scale>
        <p:origin x="34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169DE-F51A-49C4-80D8-407B960BCE0F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E0DF0D-677F-45A9-8298-33D303B939F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68813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0DF0D-677F-45A9-8298-33D303B939F7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77239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87ACB11-A47C-F751-6786-6393AC72B0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E7CDA31-9A29-3CAD-FDF3-AE1D4FA63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83A313C-DC7E-784B-C1E7-504E2B1CF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4774C35-132A-F099-C2E2-F34531203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94E81ED-758F-CC46-D77F-E729D0F33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88643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6A8DF9F-1414-41BC-57BC-45343F2AB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6032A65-34F5-4B04-6CE8-7F65EFE41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8676DEB-1EB7-49D8-8E36-E0B01F2A5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F4CCB97-1A4A-1B18-C43B-B2509E19D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2BDE8A3-06A8-F2C0-E2F3-F9C8741D6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338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8604E15-9453-038E-746E-6600AED32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00F29A0-4DDC-B544-4CDE-706E3F3CD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851C57A-114F-D37B-13F2-2DBFB8DC5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0F6EFDE-31AD-29A5-5559-2BEA5B53C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14CF73C-8197-8B5B-F40E-460690DB6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392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CD6D432-68AF-E36F-F899-C7CB31951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812D310-2864-89E3-240E-C36E17C79F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ADF91408-2012-C93C-8983-7521382BE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7F0BF1A-EDA7-51F4-33CC-683E3169B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E05BFFF-F502-C024-A109-A651C40D0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1F6EE2A7-395B-F3DE-9909-3407E12F6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1335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584CB5-41C8-1B2F-3A41-0594CB615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DF65704-F88A-40EA-8172-2B461065A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DCD519D-F3D9-47C8-0472-E2B5BE4E4C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A3118A2C-5975-99EC-2764-9AA23078B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2B06850-1B49-7BB9-6A53-8695E09239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5EC9CABD-5BBD-ED75-9B1F-5139FD9C5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FB4527DE-35FB-3B87-79A8-2D1871F4A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08634524-D351-F012-D9CC-D7740A3D9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3027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8CBAFB0-9DFA-ACB1-A96F-F9650BE5D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054D0C3E-424A-CCB8-7AFA-F4CDAE262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9E92573-1ACA-35F1-C106-25916D749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0D98808-C8CF-FAE1-8A43-ED51FFAC5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8419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2F87F8C7-886D-5D8D-E463-85D32F7FC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B19423BA-A73A-7391-0CFE-BCD89AA6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7C6720F0-94F0-BB41-9A5D-7C41FB82E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5428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262E423-602A-DC72-F1C3-6B2493848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64593A3-21A0-7698-7665-37FF3515F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D24C9C-D3F2-0451-D7E6-C83E5DDE96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62107FA-2530-8E89-1AC3-1886031A1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6CE293B-A10A-9A67-FBF3-1D02855C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C5504CF-1BC1-0856-CFDE-028D3D148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8755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DB0629C-39EF-3435-4D03-8C2DFE25A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1D6EB744-F92C-3075-3F6D-75CB96A1F6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80B0100-9481-590C-FA4F-ECEB326409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49D819F-26C6-0CB1-6A0D-5833CED4E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4883BFE-213E-A024-88DE-054021A91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4E9E9FD-59BC-0D30-45D2-948553439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5852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1D616C5-F8D1-D4C0-E4F9-D92CB31F2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77F08BEF-A054-B0B7-461E-E416CA52B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C78334C-8B5F-32F3-D7E0-495AAF967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4C3F24A-DC07-1895-1402-2DE4C578A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D5AAA0-B7E3-46E3-7662-C3356B389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64999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F9B0D1EE-B872-8CDD-2EF7-A0D8410C5E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76B60E78-953D-90D4-648D-388CE4D3EC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9182054-88AB-2A74-1F1D-099C0D49C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7DDB399-8790-C0F8-8863-EEA68EBA8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A7B8FBE-5490-2423-C03E-F3CB9B2D4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327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C25F289D-5CFA-3EFE-3D78-3D2887111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C347748-C7EB-5CDF-45E8-0ED1ED20E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9918F29-3A84-4A89-6350-083C29B3CB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D721CA-4794-41A0-81E0-823AE2DD8D27}" type="datetimeFigureOut">
              <a:rPr lang="sv-SE" smtClean="0"/>
              <a:t>2025-01-14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82B74D9-6663-9742-2067-29933C4BB1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2A0246E-6B82-2064-D66D-F1F02BE77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1C0342-D2BE-4A6F-87E4-731FE9CD405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10848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6DE18F7-A115-9F2A-6BA8-E5C6217EBF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Dialogmöte</a:t>
            </a:r>
            <a:br>
              <a:rPr lang="sv-SE" dirty="0"/>
            </a:br>
            <a:r>
              <a:rPr lang="sv-SE" sz="3600" dirty="0"/>
              <a:t>Effektiv lokalplanering 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412E090-CFD9-A8C1-D05F-340E582C44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/>
              <a:t>250109</a:t>
            </a:r>
          </a:p>
        </p:txBody>
      </p:sp>
    </p:spTree>
    <p:extLst>
      <p:ext uri="{BB962C8B-B14F-4D97-AF65-F5344CB8AC3E}">
        <p14:creationId xmlns:p14="http://schemas.microsoft.com/office/powerpoint/2010/main" val="2247252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F045EB-4EFE-DE0B-1FF2-9BBC4DEAF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Planering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60645A9-AE81-418C-B07C-D179EDA19D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sv-SE" b="1" dirty="0"/>
              <a:t>Äppellunden</a:t>
            </a:r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dirty="0"/>
              <a:t>- Information personal och fackliga organisationer utifrån </a:t>
            </a:r>
            <a:r>
              <a:rPr lang="sv-SE" dirty="0" err="1"/>
              <a:t>RoK</a:t>
            </a:r>
            <a:endParaRPr lang="sv-SE" dirty="0"/>
          </a:p>
          <a:p>
            <a:pPr marL="0" indent="0">
              <a:buNone/>
            </a:pPr>
            <a:r>
              <a:rPr lang="sv-SE" dirty="0"/>
              <a:t>- Inventarier och utemiljö, tillsammans med personal </a:t>
            </a:r>
            <a:r>
              <a:rPr lang="sv-SE"/>
              <a:t>och barn.</a:t>
            </a:r>
            <a:endParaRPr lang="sv-SE" dirty="0"/>
          </a:p>
          <a:p>
            <a:pPr>
              <a:buFontTx/>
              <a:buChar char="-"/>
            </a:pPr>
            <a:r>
              <a:rPr lang="sv-SE" dirty="0"/>
              <a:t>Information </a:t>
            </a:r>
            <a:r>
              <a:rPr lang="sv-SE" dirty="0" err="1"/>
              <a:t>vh</a:t>
            </a:r>
            <a:r>
              <a:rPr lang="sv-SE" dirty="0"/>
              <a:t> inför lokalbyte</a:t>
            </a:r>
          </a:p>
          <a:p>
            <a:pPr marL="0" indent="0">
              <a:buNone/>
            </a:pPr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BEBC012-CB0B-C238-27EE-40BDC854D7F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sv-SE" b="1" dirty="0" err="1"/>
              <a:t>Piratenskolan</a:t>
            </a:r>
            <a:endParaRPr lang="sv-SE" b="1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dirty="0"/>
              <a:t>- Samverkan med fackliga organisationer samt information och dialog med personal, framtagande av </a:t>
            </a:r>
            <a:r>
              <a:rPr lang="sv-SE" dirty="0" err="1"/>
              <a:t>RoK</a:t>
            </a:r>
            <a:r>
              <a:rPr lang="sv-SE" dirty="0"/>
              <a:t> </a:t>
            </a:r>
          </a:p>
          <a:p>
            <a:pPr marL="0" indent="0">
              <a:buNone/>
            </a:pPr>
            <a:r>
              <a:rPr lang="sv-SE" dirty="0"/>
              <a:t>- Fortsatt planering paviljonger i samverkan med SBF</a:t>
            </a:r>
          </a:p>
          <a:p>
            <a:pPr>
              <a:buFontTx/>
              <a:buChar char="-"/>
            </a:pPr>
            <a:r>
              <a:rPr lang="sv-SE" dirty="0"/>
              <a:t>Fortsatt planering inför sammanslagningar av elevgrupper utifrån </a:t>
            </a:r>
            <a:r>
              <a:rPr lang="sv-SE" dirty="0" err="1"/>
              <a:t>RoK</a:t>
            </a:r>
            <a:endParaRPr lang="sv-SE" dirty="0"/>
          </a:p>
          <a:p>
            <a:pPr>
              <a:buFontTx/>
              <a:buChar char="-"/>
            </a:pPr>
            <a:r>
              <a:rPr lang="sv-SE" dirty="0"/>
              <a:t>Information </a:t>
            </a:r>
            <a:r>
              <a:rPr lang="sv-SE" dirty="0" err="1"/>
              <a:t>vh</a:t>
            </a:r>
            <a:r>
              <a:rPr lang="sv-SE" dirty="0"/>
              <a:t> och föräldraföreningar</a:t>
            </a:r>
          </a:p>
          <a:p>
            <a:pPr marL="0" indent="0">
              <a:buNone/>
            </a:pPr>
            <a:r>
              <a:rPr lang="sv-SE" dirty="0"/>
              <a:t>- Flytt av inventarier från </a:t>
            </a:r>
            <a:r>
              <a:rPr lang="sv-SE" dirty="0" err="1"/>
              <a:t>Piratenskolan</a:t>
            </a:r>
            <a:r>
              <a:rPr lang="sv-SE" dirty="0"/>
              <a:t> till Sankt Olof</a:t>
            </a:r>
          </a:p>
        </p:txBody>
      </p:sp>
    </p:spTree>
    <p:extLst>
      <p:ext uri="{BB962C8B-B14F-4D97-AF65-F5344CB8AC3E}">
        <p14:creationId xmlns:p14="http://schemas.microsoft.com/office/powerpoint/2010/main" val="2276814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9397A-6F76-97CF-05C9-F445A5A4A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6CDA548-7411-E984-6E93-6C17F5EFA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Planering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5EB7AA5-5384-E324-E091-24F2F49514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b="1" dirty="0"/>
              <a:t>Ny förskola </a:t>
            </a:r>
            <a:r>
              <a:rPr lang="sv-SE" b="1" dirty="0" err="1"/>
              <a:t>Simrislund</a:t>
            </a:r>
            <a:endParaRPr lang="sv-SE" b="1" dirty="0"/>
          </a:p>
          <a:p>
            <a:pPr marL="0" indent="0">
              <a:buNone/>
            </a:pPr>
            <a:endParaRPr lang="sv-SE" dirty="0"/>
          </a:p>
          <a:p>
            <a:pPr>
              <a:buFontTx/>
              <a:buChar char="-"/>
            </a:pPr>
            <a:r>
              <a:rPr lang="sv-SE" dirty="0"/>
              <a:t>Information till personal och fackliga organisationer</a:t>
            </a:r>
          </a:p>
          <a:p>
            <a:pPr>
              <a:buFontTx/>
              <a:buChar char="-"/>
            </a:pPr>
            <a:r>
              <a:rPr lang="sv-SE" dirty="0"/>
              <a:t>Tillfällig förskola under byggtiden undersöks.</a:t>
            </a:r>
          </a:p>
        </p:txBody>
      </p:sp>
    </p:spTree>
    <p:extLst>
      <p:ext uri="{BB962C8B-B14F-4D97-AF65-F5344CB8AC3E}">
        <p14:creationId xmlns:p14="http://schemas.microsoft.com/office/powerpoint/2010/main" val="270133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92</Words>
  <Application>Microsoft Office PowerPoint</Application>
  <PresentationFormat>Bredbild</PresentationFormat>
  <Paragraphs>21</Paragraphs>
  <Slides>3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Office-tema</vt:lpstr>
      <vt:lpstr>Dialogmöte Effektiv lokalplanering </vt:lpstr>
      <vt:lpstr>Planering</vt:lpstr>
      <vt:lpstr>Planering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Anders Wedin</dc:creator>
  <cp:lastModifiedBy>Diana Olsson</cp:lastModifiedBy>
  <cp:revision>2</cp:revision>
  <dcterms:created xsi:type="dcterms:W3CDTF">2025-01-08T12:56:14Z</dcterms:created>
  <dcterms:modified xsi:type="dcterms:W3CDTF">2025-01-14T17:21:32Z</dcterms:modified>
</cp:coreProperties>
</file>